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817" r:id="rId2"/>
    <p:sldMasterId id="2147483986" r:id="rId3"/>
    <p:sldMasterId id="2147483999" r:id="rId4"/>
    <p:sldMasterId id="2147484012" r:id="rId5"/>
    <p:sldMasterId id="2147484025" r:id="rId6"/>
    <p:sldMasterId id="2147484038" r:id="rId7"/>
    <p:sldMasterId id="2147484051" r:id="rId8"/>
    <p:sldMasterId id="2147484064" r:id="rId9"/>
  </p:sldMasterIdLst>
  <p:sldIdLst>
    <p:sldId id="395" r:id="rId10"/>
    <p:sldId id="396" r:id="rId11"/>
    <p:sldId id="432" r:id="rId12"/>
    <p:sldId id="397" r:id="rId13"/>
    <p:sldId id="398" r:id="rId14"/>
    <p:sldId id="399" r:id="rId15"/>
    <p:sldId id="408" r:id="rId16"/>
    <p:sldId id="417" r:id="rId17"/>
    <p:sldId id="498" r:id="rId18"/>
    <p:sldId id="508" r:id="rId19"/>
    <p:sldId id="499" r:id="rId20"/>
    <p:sldId id="493" r:id="rId21"/>
    <p:sldId id="494" r:id="rId22"/>
    <p:sldId id="513" r:id="rId23"/>
    <p:sldId id="500" r:id="rId24"/>
    <p:sldId id="514" r:id="rId25"/>
    <p:sldId id="495" r:id="rId26"/>
    <p:sldId id="491" r:id="rId27"/>
    <p:sldId id="515" r:id="rId28"/>
    <p:sldId id="474" r:id="rId29"/>
    <p:sldId id="504" r:id="rId30"/>
    <p:sldId id="512" r:id="rId31"/>
    <p:sldId id="510" r:id="rId32"/>
    <p:sldId id="505" r:id="rId33"/>
    <p:sldId id="464" r:id="rId34"/>
    <p:sldId id="457" r:id="rId35"/>
    <p:sldId id="506" r:id="rId36"/>
    <p:sldId id="516" r:id="rId37"/>
    <p:sldId id="503" r:id="rId38"/>
    <p:sldId id="501" r:id="rId39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6" autoAdjust="0"/>
    <p:restoredTop sz="94660"/>
  </p:normalViewPr>
  <p:slideViewPr>
    <p:cSldViewPr>
      <p:cViewPr varScale="1">
        <p:scale>
          <a:sx n="77" d="100"/>
          <a:sy n="77" d="100"/>
        </p:scale>
        <p:origin x="162" y="77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43119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4831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4036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59966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13455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66506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82349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61871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4611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716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299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03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2976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17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6281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62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6747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029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26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3136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283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04896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7496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7665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73695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95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42248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6160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6985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2053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3771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0923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19098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4958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7347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643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380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0756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08519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35759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552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21281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0256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04006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4095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330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8315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9719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58171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91113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40026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380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3681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3741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8396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539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5630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8611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5810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3920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7652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716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921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811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84026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219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9323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0608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40903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46601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79224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78893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37471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87893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90169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7556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4183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3102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04232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17066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0528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9329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055272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651341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052847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4184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29390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3078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62405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75420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87797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52664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83951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09361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75024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572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43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026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80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65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792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839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03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068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619125"/>
            <a:ext cx="10287000" cy="80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4324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84" b="116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2969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438" t="2500" r="527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460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79" t="8306" r="4484" b="4083"/>
          <a:stretch/>
        </p:blipFill>
        <p:spPr>
          <a:xfrm>
            <a:off x="0" y="2166"/>
            <a:ext cx="9144000" cy="68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124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546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08" t="2143" r="3687" b="60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874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lvl="1" indent="-342900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296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062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4036"/>
            <a:ext cx="9144000" cy="57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7104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Защитное выравнивание потенциалов электроустановок.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258" y="2813684"/>
            <a:ext cx="9169179" cy="40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1281"/>
            <a:ext cx="9277350" cy="57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5859" t="31757" r="2505" b="4368"/>
          <a:stretch/>
        </p:blipFill>
        <p:spPr>
          <a:xfrm>
            <a:off x="18058" y="1191588"/>
            <a:ext cx="9125942" cy="55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87" t="13583" r="1708" b="9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3343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84" t="13583" r="917" b="109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0797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249" t="13583" r="2104" b="26778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4042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92" t="13551" r="917" b="619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014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86" t="12000" r="3292" b="125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528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49" t="50945" r="11209" b="130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6826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49" t="8306" r="11209" b="569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161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1.3 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безопасного производства отдельных видов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</a:p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Электробезопасность работников обеспечивается путем соединения всех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доступных для прикосновения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токопроводящих частей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 </a:t>
            </a: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заземляющим</a:t>
            </a:r>
            <a:r>
              <a:rPr kumimoji="0" lang="ru-RU" sz="4400" b="1" i="0" u="none" strike="noStrike" kern="0" cap="none" spc="0" normalizeH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устройством</a:t>
            </a: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для уравнивания и выравнивания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потенциалов.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Защитное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заземление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схемы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защитного уравнивания и выравнивания потенциалов электроустановок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Защитное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уравнивание потенциалов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электроустановок.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Защитное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выравнивание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потенциалов электроустановок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Правила устройства электроустановок (ПУЭ). 7-е изд. М: НОРМАТИКА, 2020. – 464с. </a:t>
            </a:r>
          </a:p>
          <a:p>
            <a:pPr lvl="1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электробезопасности. Ч. ІІ: заземление электроустановок систем электроснабжения: учебное пособие / Е.Е. Привалов. – М. – Берлин-Медиа, 2016. – 156с.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1.Защитное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уравнивание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потенциалов электроустановок.</a:t>
            </a:r>
          </a:p>
          <a:p>
            <a:pPr marL="0" lvl="1" indent="0" algn="l">
              <a:defRPr lang="ru-ru"/>
            </a:pP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05" y="2849880"/>
            <a:ext cx="9153405" cy="38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84" t="15694" r="1708" b="7250"/>
          <a:stretch/>
        </p:blipFill>
        <p:spPr>
          <a:xfrm>
            <a:off x="0" y="-118110"/>
            <a:ext cx="9144000" cy="69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554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142</Words>
  <Application>Microsoft Office PowerPoint</Application>
  <PresentationFormat>Экран (4:3)</PresentationFormat>
  <Paragraphs>57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SimSun</vt:lpstr>
      <vt:lpstr>Arial</vt:lpstr>
      <vt:lpstr>Arial Black</vt:lpstr>
      <vt:lpstr>Times New Roman</vt:lpstr>
      <vt:lpstr>Оформление по умолчанию</vt:lpstr>
      <vt:lpstr>11_Presentation</vt:lpstr>
      <vt:lpstr>5_Presentation</vt:lpstr>
      <vt:lpstr>10_Presentation</vt:lpstr>
      <vt:lpstr>22_Presentation</vt:lpstr>
      <vt:lpstr>19_Presentation</vt:lpstr>
      <vt:lpstr>18_Presentation</vt:lpstr>
      <vt:lpstr>12_Presentation</vt:lpstr>
      <vt:lpstr>21_Presentation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128</cp:revision>
  <dcterms:created xsi:type="dcterms:W3CDTF">2003-11-18T14:40:54Z</dcterms:created>
  <dcterms:modified xsi:type="dcterms:W3CDTF">2020-08-06T07:52:51Z</dcterms:modified>
</cp:coreProperties>
</file>